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61" r:id="rId6"/>
    <p:sldId id="264" r:id="rId7"/>
    <p:sldId id="265" r:id="rId8"/>
    <p:sldId id="263" r:id="rId9"/>
    <p:sldId id="266" r:id="rId10"/>
    <p:sldId id="259" r:id="rId11"/>
    <p:sldId id="267" r:id="rId12"/>
    <p:sldId id="262" r:id="rId13"/>
    <p:sldId id="268" r:id="rId14"/>
    <p:sldId id="269" r:id="rId15"/>
    <p:sldId id="270" r:id="rId16"/>
    <p:sldId id="271" r:id="rId17"/>
    <p:sldId id="272" r:id="rId18"/>
    <p:sldId id="273" r:id="rId19"/>
    <p:sldId id="275" r:id="rId20"/>
    <p:sldId id="276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33" d="100"/>
          <a:sy n="33" d="100"/>
        </p:scale>
        <p:origin x="-2216" y="-72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8305800" cy="1470025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err="1" smtClean="0"/>
              <a:t>Nikolaideio</a:t>
            </a:r>
            <a:r>
              <a:rPr lang="en-GB" dirty="0" smtClean="0"/>
              <a:t> </a:t>
            </a:r>
            <a:r>
              <a:rPr lang="en-GB" dirty="0" err="1" smtClean="0"/>
              <a:t>Gymnasio</a:t>
            </a:r>
            <a:r>
              <a:rPr lang="en-GB" dirty="0" smtClean="0"/>
              <a:t>, </a:t>
            </a:r>
            <a:r>
              <a:rPr lang="es-ES" dirty="0" err="1" smtClean="0"/>
              <a:t>Paphos</a:t>
            </a:r>
            <a:r>
              <a:rPr lang="es-ES" dirty="0" smtClean="0"/>
              <a:t>, </a:t>
            </a:r>
            <a:r>
              <a:rPr lang="es-ES" dirty="0" err="1" smtClean="0"/>
              <a:t>Cyprus</a:t>
            </a:r>
            <a:r>
              <a:rPr lang="es-ES" dirty="0" smtClean="0"/>
              <a:t/>
            </a:r>
            <a:br>
              <a:rPr lang="es-ES" dirty="0" smtClean="0"/>
            </a:br>
            <a:r>
              <a:rPr lang="en-GB" dirty="0" smtClean="0"/>
              <a:t>27.09. 2026- 2.10.2026</a:t>
            </a:r>
            <a:br>
              <a:rPr lang="en-GB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For 12 students from</a:t>
            </a:r>
          </a:p>
          <a:p>
            <a:r>
              <a:rPr lang="en-GB" dirty="0" err="1" smtClean="0"/>
              <a:t>Liceul</a:t>
            </a:r>
            <a:r>
              <a:rPr lang="en-GB" dirty="0" smtClean="0"/>
              <a:t> </a:t>
            </a:r>
            <a:r>
              <a:rPr lang="en-GB" dirty="0" err="1" smtClean="0"/>
              <a:t>Tehnologic</a:t>
            </a:r>
            <a:r>
              <a:rPr lang="en-GB" dirty="0" smtClean="0"/>
              <a:t> “Stefan Hell” </a:t>
            </a:r>
            <a:r>
              <a:rPr lang="en-GB" dirty="0" err="1" smtClean="0"/>
              <a:t>Sântana</a:t>
            </a:r>
            <a:endParaRPr lang="en-US" dirty="0"/>
          </a:p>
        </p:txBody>
      </p:sp>
      <p:pic>
        <p:nvPicPr>
          <p:cNvPr id="4" name="Picture 3" descr="C:\Users\Dana\Downloads\funded_EN\funded_EN\horizontal\CMYK\JPEG\EN-Funded by the EU-POS.jpg"/>
          <p:cNvPicPr/>
          <p:nvPr/>
        </p:nvPicPr>
        <p:blipFill>
          <a:blip r:embed="rId2" cstate="print">
            <a:extLst>
              <a:ext uri="{28A0092B-C50C-407E-A947-70E740481C1C}">
                <a14:useLocalDpi xmlns:lc="http://schemas.openxmlformats.org/drawingml/2006/lockedCanvas" xmlns:pic="http://schemas.openxmlformats.org/drawingml/2006/picture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6se="http://schemas.microsoft.com/office/word/2015/wordml/symex" xmlns:w16sdtfl="http://schemas.microsoft.com/office/word/2024/wordml/sdtformatlock" xmlns:w16sdtdh="http://schemas.microsoft.com/office/word/2020/wordml/sdtdatahash" xmlns:w16du="http://schemas.microsoft.com/office/word/2023/wordml/word16du" xmlns:w16="http://schemas.microsoft.com/office/word/2018/wordml" xmlns:w16cid="http://schemas.microsoft.com/office/word/2016/wordml/cid" xmlns:w16cex="http://schemas.microsoft.com/office/word/2018/wordml/cex" xmlns:w15="http://schemas.microsoft.com/office/word/2012/wordml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el="http://schemas.microsoft.com/office/2019/extlst" xmlns:o="urn:schemas-microsoft-com:office:office" xmlns:am3d="http://schemas.microsoft.com/office/drawing/2017/model3d" xmlns:aink="http://schemas.microsoft.com/office/drawing/2016/ink" xmlns:mc="http://schemas.openxmlformats.org/markup-compatibility/2006" xmlns:cx8="http://schemas.microsoft.com/office/drawing/2016/5/14/chartex" xmlns:cx7="http://schemas.microsoft.com/office/drawing/2016/5/13/chartex" xmlns:cx6="http://schemas.microsoft.com/office/drawing/2016/5/12/chartex" xmlns:cx5="http://schemas.microsoft.com/office/drawing/2016/5/11/chartex" xmlns:cx4="http://schemas.microsoft.com/office/drawing/2016/5/10/chartex" xmlns:cx3="http://schemas.microsoft.com/office/drawing/2016/5/9/chartex" xmlns:cx2="http://schemas.microsoft.com/office/drawing/2015/10/21/chartex" xmlns:cx1="http://schemas.microsoft.com/office/drawing/2015/9/8/chartex" xmlns:cx="http://schemas.microsoft.com/office/drawing/2014/chartex" xmlns:wpc="http://schemas.microsoft.com/office/word/2010/wordprocessingCanvas" xmlns="" xmlns:wne="http://schemas.microsoft.com/office/word/2006/wordml" xmlns:wp="http://schemas.openxmlformats.org/drawingml/2006/wordprocessingDrawing" xmlns:m="http://schemas.openxmlformats.org/officeDocument/2006/math" xmlns:ve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>
            <a:off x="0" y="228600"/>
            <a:ext cx="2286000" cy="685800"/>
          </a:xfrm>
          <a:prstGeom prst="rect">
            <a:avLst/>
          </a:prstGeom>
          <a:noFill/>
          <a:ln>
            <a:noFill/>
          </a:ln>
        </p:spPr>
      </p:pic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2336687" y="152400"/>
            <a:ext cx="6807313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636838" algn="ctr"/>
                <a:tab pos="5273675" algn="r"/>
              </a:tabLst>
            </a:pPr>
            <a:r>
              <a:rPr kumimoji="0" lang="en-GB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Erasmus+ learning programme for group activities 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636838" algn="ctr"/>
                <a:tab pos="5273675" algn="r"/>
              </a:tabLst>
            </a:pPr>
            <a:r>
              <a:rPr kumimoji="0" lang="en-GB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2026-1-RO01-KA121-SCH-000410632</a:t>
            </a:r>
            <a:endParaRPr kumimoji="0" lang="en-GB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073" name="Straight Connector 18"/>
          <p:cNvSpPr>
            <a:spLocks/>
          </p:cNvSpPr>
          <p:nvPr/>
        </p:nvSpPr>
        <p:spPr bwMode="auto">
          <a:xfrm>
            <a:off x="41875075" y="1863725"/>
            <a:ext cx="575945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75" name="Rectangle 3"/>
          <p:cNvSpPr>
            <a:spLocks noChangeArrowheads="1"/>
          </p:cNvSpPr>
          <p:nvPr/>
        </p:nvSpPr>
        <p:spPr bwMode="auto">
          <a:xfrm>
            <a:off x="0" y="4572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636838" algn="ctr"/>
                <a:tab pos="5273675" algn="r"/>
              </a:tabLst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AutoShape 2" descr="https://photos.fife.usercontent.google.com/pw/AP1GczM0ssiMYDDSlzi-YKpKbBK6Yfa0A0m9-S1X9TXK_a8uweGC32a6cFH51w=w1149-h827-s-no-gm?authuser=0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900113" y="-509588"/>
            <a:ext cx="10945813" cy="7878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AutoShape 2" descr="https://photos.fife.usercontent.google.com/pw/AP1GczNm420twjH3ZEqKg5-29lizTy0WH83INcSTAri8NSxvTB6y6rF6ROvg4w=w1103-h827-s-no-gm?authuser=0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681038" y="-509588"/>
            <a:ext cx="10507663" cy="7878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7410" name="AutoShape 2" descr="https://photos.fife.usercontent.google.com/pw/AP1GczP4JliL-lGYlpb6iTqvK22kSvhd23IAunsJ0AhIGSr2XHWS2AI14x7sog=w1098-h827-s-no-gm?authuser=0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412" name="AutoShape 4" descr="https://photos.fife.usercontent.google.com/pw/AP1GczP4JliL-lGYlpb6iTqvK22kSvhd23IAunsJ0AhIGSr2XHWS2AI14x7sog=w1098-h827-s-no-gm?authuser=0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7413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657225" y="-509588"/>
            <a:ext cx="10460038" cy="7878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8434" name="AutoShape 2" descr="https://photos.fife.usercontent.google.com/pw/AP1GczPE7-GYCbu9yHyYjFlbAW8TmGB_hGjRZnVNYsyKK7s55T5kDaEqWopWjQ=w1188-h343-s-no-gm?authuser=0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843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581400" y="0"/>
            <a:ext cx="161543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657225" y="-509588"/>
            <a:ext cx="10460038" cy="7878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2530" name="AutoShape 2" descr="https://photos.fife.usercontent.google.com/pw/AP1GczMLIr_IEEfKT_7dF4q2wOGZ2tdgqRe8kYfCndNGlqupCQ5qkmZ9wVlwkA=w1098-h827-s-no-gm?authuser=0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253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657225" y="-509588"/>
            <a:ext cx="10460038" cy="7878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657225" y="-509588"/>
            <a:ext cx="10460038" cy="7878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657225" y="-509588"/>
            <a:ext cx="10460038" cy="7878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30" name="AutoShape 6" descr="https://photos.fife.usercontent.google.com/pw/AP1GczNRNcD-RkbiFUaY6TnK_D_Upy9_F7DF3s0vV6JecjwSb2JU_KMsPFA-Rg=w1098-h827-s-no-gm?authuser=0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657225" y="-509588"/>
            <a:ext cx="10460038" cy="7878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457200" y="-1295400"/>
            <a:ext cx="9601200" cy="89910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9459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80999" y="0"/>
            <a:ext cx="98298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04800" y="-509588"/>
            <a:ext cx="9448799" cy="7878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657225" y="-509588"/>
            <a:ext cx="10460038" cy="7878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650" name="AutoShape 2" descr="https://photos.fife.usercontent.google.com/pw/AP1GczPUd3btkcFFHlWOi54XPgfVAAh_-P9SNj6pbnrxHw-r8Yp7YmrbdGmWwA=w1293-h827-s-no-gm?authuser=0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652" name="AutoShape 4" descr="https://photos.fife.usercontent.google.com/pw/AP1GczPUd3btkcFFHlWOi54XPgfVAAh_-P9SNj6pbnrxHw-r8Yp7YmrbdGmWwA=w1293-h827-s-no-gm?authuser=0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654" name="AutoShape 6" descr="https://photos.fife.usercontent.google.com/pw/AP1GczPUd3btkcFFHlWOi54XPgfVAAh_-P9SNj6pbnrxHw-r8Yp7YmrbdGmWwA=w1293-h827-s-no-gm?authuser=0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7655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585913" y="-509588"/>
            <a:ext cx="12317413" cy="7878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657225" y="-509588"/>
            <a:ext cx="10460038" cy="7878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657225" y="-509588"/>
            <a:ext cx="10460038" cy="7878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0722" name="AutoShape 2" descr="https://photos.fife.usercontent.google.com/pw/AP1GczOQ79ZEAVqFImRmMPyhPiW68aNz2bU1eRvt13yGrUbAtJvP-V5ZFrBWQw=w1188-h827-s-no-gm?authuser=0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3072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085850" y="-509588"/>
            <a:ext cx="11317288" cy="7878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657225" y="-509588"/>
            <a:ext cx="10460038" cy="7878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681038" y="-509588"/>
            <a:ext cx="10507663" cy="7878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541</TotalTime>
  <Words>19</Words>
  <Application>Microsoft Office PowerPoint</Application>
  <PresentationFormat>On-screen Show (4:3)</PresentationFormat>
  <Paragraphs>5</Paragraphs>
  <Slides>20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  Nikolaideio Gymnasio, Paphos, Cyprus 27.09. 2026- 2.10.2026   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Nikolaideio Gymnasio, Paphos, Cyprus 27.09. 2026- 2.10.2026   </dc:title>
  <dc:creator>Ana Höniges</dc:creator>
  <cp:lastModifiedBy>Ana Popovici</cp:lastModifiedBy>
  <cp:revision>4</cp:revision>
  <dcterms:created xsi:type="dcterms:W3CDTF">2006-08-16T00:00:00Z</dcterms:created>
  <dcterms:modified xsi:type="dcterms:W3CDTF">2026-10-05T17:25:31Z</dcterms:modified>
</cp:coreProperties>
</file>